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57" r:id="rId4"/>
    <p:sldId id="260" r:id="rId5"/>
    <p:sldId id="262" r:id="rId6"/>
    <p:sldId id="265" r:id="rId7"/>
    <p:sldId id="270" r:id="rId8"/>
    <p:sldId id="280" r:id="rId9"/>
    <p:sldId id="273" r:id="rId10"/>
    <p:sldId id="281" r:id="rId11"/>
    <p:sldId id="289" r:id="rId12"/>
    <p:sldId id="282" r:id="rId13"/>
    <p:sldId id="284" r:id="rId14"/>
    <p:sldId id="274" r:id="rId15"/>
    <p:sldId id="288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5CD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503B86-A5A0-4234-B0AB-65D9BE8AC263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5CDE-A832-44E6-A43F-FEEE7BF9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B042-2293-4A76-B264-5141A09FA722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98FA-8900-40E8-9F3A-9D37F0C3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6C72-C464-4DE9-BEDB-926824AA710F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A278-F6E7-490B-B1FB-DE9D2ED7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246-03B1-4C24-B5E8-C75E75839863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559E-1FA7-4327-9200-A8F3C2EB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191E-DEB6-45DE-A653-5B80B897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58F-A23C-480E-8CAE-1D0479ABDBA3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F951-4A19-4560-BEEC-0A8C97E9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278-1257-492A-BACB-05DF1543B3E0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CCF-3DFF-4D58-AE60-440DB49D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E2B-2524-4B5B-9707-942468478A46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9602-5E97-4E82-BBA9-1E694C19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4B-3B2A-4BD4-9B27-82F20F97F2AB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A08E-930E-4E03-8FF6-C05C5AFE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FD96-9297-4109-ACA9-4F67EDF15EDA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A6C7-0512-4608-8251-353B8DE93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FA93-D87D-4183-B047-8A4F35F9A5EE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2389-B8EA-4B51-B400-76DF34FB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337-3C9A-423D-8D03-A5B9173EC717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A36D-6D43-496B-8523-3B38B09A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D62C-38C2-48FE-BA25-3B20C0142F5F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2774-5E5C-41A6-807F-3DFBB8B0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52BAC-975C-4675-952B-4416D10ED22B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7D99-7F42-46EB-B740-A5C32143B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2393149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1076490" y="2693987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Животные леса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5400" dirty="0" smtClean="0"/>
              <a:t>Заяц меняет цвет шубки</a:t>
            </a:r>
            <a:endParaRPr lang="ru-RU" sz="5400" dirty="0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36"/>
          <a:stretch>
            <a:fillRect/>
          </a:stretch>
        </p:blipFill>
        <p:spPr>
          <a:xfrm>
            <a:off x="4500562" y="2428868"/>
            <a:ext cx="421481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3D62C-38C2-48FE-BA25-3B20C0142F5F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2774-5E5C-41A6-807F-3DFBB8B051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428736"/>
            <a:ext cx="4429156" cy="874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Летом он серый, а зимой белый </a:t>
            </a:r>
          </a:p>
        </p:txBody>
      </p:sp>
      <p:pic>
        <p:nvPicPr>
          <p:cNvPr id="9" name="Picture 6" descr="slide0002_image001"/>
          <p:cNvPicPr>
            <a:picLocks noChangeAspect="1" noChangeArrowheads="1"/>
          </p:cNvPicPr>
          <p:nvPr/>
        </p:nvPicPr>
        <p:blipFill>
          <a:blip r:embed="rId3"/>
          <a:srcRect b="13597"/>
          <a:stretch>
            <a:fillRect/>
          </a:stretch>
        </p:blipFill>
        <p:spPr bwMode="auto">
          <a:xfrm>
            <a:off x="357158" y="2428869"/>
            <a:ext cx="3857652" cy="364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6" name="Picture 2" descr="C:\Users\Слава\Desktop\животные\belyac_e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05139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4949417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Пища зайца</a:t>
            </a:r>
            <a:endParaRPr lang="ru-RU" sz="6000" dirty="0"/>
          </a:p>
        </p:txBody>
      </p:sp>
      <p:pic>
        <p:nvPicPr>
          <p:cNvPr id="6147" name="Picture 3" descr="C:\Users\Слава\Desktop\животные\za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374664" cy="372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Зайцы едят разную траву, тонкие веточки, кору, семена, ягоды, яблоки, разные овощи.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Users\Слава\Desktop\животные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715000" cy="429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2714644" cy="5033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России </a:t>
            </a:r>
            <a:r>
              <a:rPr lang="ru-RU" sz="1600" b="1" dirty="0" err="1" smtClean="0"/>
              <a:t>зайцы-приносят</a:t>
            </a:r>
            <a:r>
              <a:rPr lang="ru-RU" sz="1600" b="1" dirty="0" smtClean="0"/>
              <a:t> потомство обычно три раза: в марте-апреле рождаются "</a:t>
            </a:r>
            <a:r>
              <a:rPr lang="ru-RU" sz="1600" b="1" dirty="0" err="1" smtClean="0"/>
              <a:t>настовички</a:t>
            </a:r>
            <a:r>
              <a:rPr lang="ru-RU" sz="1600" b="1" dirty="0" smtClean="0"/>
              <a:t>" (в это время еще лежит снег, который ночью покрывается твердой коркой - настом). Второй помет у зайчихи в июне - в это время колосится рожь, цветет гречиха. И зайчата называются"</a:t>
            </a:r>
            <a:r>
              <a:rPr lang="ru-RU" sz="1600" b="1" dirty="0" err="1" smtClean="0"/>
              <a:t>колосовичками</a:t>
            </a:r>
            <a:r>
              <a:rPr lang="ru-RU" sz="1600" b="1" dirty="0" smtClean="0"/>
              <a:t>" либо "гречишниками". И третий раз зайчиха приносит "</a:t>
            </a:r>
            <a:r>
              <a:rPr lang="ru-RU" sz="1600" b="1" dirty="0" err="1" smtClean="0"/>
              <a:t>листопадничков</a:t>
            </a:r>
            <a:r>
              <a:rPr lang="ru-RU" sz="1600" b="1" dirty="0" smtClean="0"/>
              <a:t>" - они рождаются в августе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7113981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Зайчиха с зайчонком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928670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Белка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1"/>
            <a:ext cx="8470899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Это небольшой зверёк с длинным пушистым хвостом. Живёт на деревьях и ловко бегает по стволам , по веткам.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9" name="Picture 7" descr="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1" r="4189"/>
          <a:stretch>
            <a:fillRect/>
          </a:stretch>
        </p:blipFill>
        <p:spPr>
          <a:xfrm>
            <a:off x="4029060" y="1571612"/>
            <a:ext cx="4900658" cy="4056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Слава\Desktop\животные\0014-024-Belka.jpg"/>
          <p:cNvPicPr>
            <a:picLocks noChangeAspect="1" noChangeArrowheads="1"/>
          </p:cNvPicPr>
          <p:nvPr/>
        </p:nvPicPr>
        <p:blipFill>
          <a:blip r:embed="rId3"/>
          <a:srcRect r="3279" b="5615"/>
          <a:stretch>
            <a:fillRect/>
          </a:stretch>
        </p:blipFill>
        <p:spPr bwMode="auto">
          <a:xfrm>
            <a:off x="357158" y="3071810"/>
            <a:ext cx="421484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C:\Users\Слава\Desktop\животные\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6143618" cy="461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000924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Пища белки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785926"/>
            <a:ext cx="2214578" cy="4291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Питается белка</a:t>
            </a:r>
          </a:p>
          <a:p>
            <a:pPr algn="ctr"/>
            <a:r>
              <a:rPr lang="ru-RU" sz="2000" dirty="0" smtClean="0"/>
              <a:t>В основном семенами шишек, орехами, желудями, грибами.</a:t>
            </a:r>
          </a:p>
          <a:p>
            <a:pPr algn="ctr"/>
            <a:r>
              <a:rPr lang="ru-RU" sz="2000" dirty="0" smtClean="0"/>
              <a:t>Белка не впадает в спячку, поэтому с осени готовит запасы в тайные кладовые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50112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 Летом белка рыжая, а зимой серая</a:t>
            </a:r>
            <a:endParaRPr lang="ru-RU" sz="4000" dirty="0"/>
          </a:p>
        </p:txBody>
      </p:sp>
      <p:pic>
        <p:nvPicPr>
          <p:cNvPr id="3075" name="Picture 3" descr="C:\Users\Слава\Desktop\животные\1692522.jpg"/>
          <p:cNvPicPr>
            <a:picLocks noChangeAspect="1" noChangeArrowheads="1"/>
          </p:cNvPicPr>
          <p:nvPr/>
        </p:nvPicPr>
        <p:blipFill>
          <a:blip r:embed="rId2"/>
          <a:srcRect r="135" b="6666"/>
          <a:stretch>
            <a:fillRect/>
          </a:stretch>
        </p:blipFill>
        <p:spPr bwMode="auto">
          <a:xfrm>
            <a:off x="5429256" y="2143116"/>
            <a:ext cx="350046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Слава\Desktop\животные\f55fc53b75badccc322bde94f5546ac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36" y="2214555"/>
            <a:ext cx="495303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4" name="Picture 2" descr="C:\Users\Слава\Desktop\животные\squirrel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628955" cy="4572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Слава\Desktop\животные\Chernoff_Baby_Gray_Squirr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308770" cy="3609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50099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     Бельчата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478576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 приносит детенышей 2 раза в год.</a:t>
            </a:r>
          </a:p>
          <a:p>
            <a:pPr algn="ctr"/>
            <a:r>
              <a:rPr lang="ru-RU" dirty="0" smtClean="0"/>
              <a:t>Обычно появляются на свет от3 до 10 бельчат.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215238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Бурый медведь</a:t>
            </a:r>
            <a:endParaRPr lang="ru-RU" sz="7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Бурый медведь – самый крупный из наших наземных хищников. </a:t>
            </a:r>
            <a:endParaRPr lang="ru-RU" sz="2400" b="1" dirty="0"/>
          </a:p>
        </p:txBody>
      </p:sp>
      <p:pic>
        <p:nvPicPr>
          <p:cNvPr id="8" name="Содержимое 7" descr="4125cd617a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708" r="1314" b="8342"/>
          <a:stretch>
            <a:fillRect/>
          </a:stretch>
        </p:blipFill>
        <p:spPr>
          <a:xfrm>
            <a:off x="285719" y="1500174"/>
            <a:ext cx="8572561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pPr>
              <a:defRPr/>
            </a:pPr>
            <a:fld id="{0EED289D-F3DE-46DA-BA74-0D01E4E0AAF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03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ПИЩА МЕДВЕДЯ</a:t>
            </a:r>
            <a:endParaRPr lang="ru-RU" b="1" dirty="0"/>
          </a:p>
        </p:txBody>
      </p:sp>
      <p:pic>
        <p:nvPicPr>
          <p:cNvPr id="6" name="Содержимое 5" descr="Brown_Bear_Feeding_on_Salmon_1-w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34" r="10522" b="7933"/>
          <a:stretch>
            <a:fillRect/>
          </a:stretch>
        </p:blipFill>
        <p:spPr>
          <a:xfrm>
            <a:off x="4286248" y="1643050"/>
            <a:ext cx="4714908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585734"/>
            <a:ext cx="4214810" cy="5272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пищи медведя зависит от сезона и урожая тех или иных кормов. По выходе из берлоги он питается муравьями, побегами осины, трупами павших за зиму животных, всходами травы. Позже ест ягоды, мелких животных и птичьи яйца. В Сибири кормом служат кедровые орехи, речная рыба.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Зиму – самое голодное суровое время – медведь проводит в берлоге. Сон у него чуткий. Жир, накопленный за осень экономно расходуется во время сна.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3500462" cy="53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же медведь, кем – то побеспокоенный, поднялся из берлоги, то он быстро худеет, ему необходим корм. Зверь превращается в бродягу, как народе говорят, в шатуна. Шатун – опасен, он голоден, раздражён. В поисках пищи иногда делает попытки добыть лося или другое животное. Может выйти к жилищу человека, привлечённый запахом пищи.</a:t>
            </a:r>
            <a:endParaRPr lang="ru-RU" sz="2000" b="1" dirty="0"/>
          </a:p>
        </p:txBody>
      </p:sp>
      <p:pic>
        <p:nvPicPr>
          <p:cNvPr id="7170" name="Picture 2" descr="C:\Users\Слава\Desktop\животные\ohota_na_medvedja_v_berlo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928802"/>
            <a:ext cx="5000660" cy="400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/>
              <a:t>Медведица с медвежатами</a:t>
            </a:r>
            <a:endParaRPr lang="ru-RU" sz="5400" dirty="0"/>
          </a:p>
        </p:txBody>
      </p:sp>
      <p:pic>
        <p:nvPicPr>
          <p:cNvPr id="6" name="Содержимое 5" descr="familly-in-the-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76253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1500174"/>
            <a:ext cx="3786214" cy="5159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Зимой у медведицы появляются на свет 2 – 3 медвежонка. Новорожденные медвежата беспомощны. Они рождаются слепыми, шёрстка короткая. Мать кормит их молоком..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/>
              <a:t>МЕДВЕЖАТА</a:t>
            </a:r>
            <a:endParaRPr lang="ru-RU" sz="6000" b="1" dirty="0"/>
          </a:p>
        </p:txBody>
      </p:sp>
      <p:pic>
        <p:nvPicPr>
          <p:cNvPr id="6" name="Содержимое 5" descr="2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714489"/>
            <a:ext cx="3379608" cy="443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5615353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Заяц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04800" y="5143512"/>
            <a:ext cx="45719" cy="1714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85728"/>
            <a:ext cx="8358246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зайцев длинные уши, короткий хвост, а задние ноги существенно длиннее передних. На бегу заяц далеко заносит вперед длинные задние ноги.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48429" cy="439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751</TotalTime>
  <Words>418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Сосновый лес</vt:lpstr>
      <vt:lpstr>Животные леса</vt:lpstr>
      <vt:lpstr>Презентация PowerPoint</vt:lpstr>
      <vt:lpstr>Бурый медведь – самый крупный из наших наземных хищников. </vt:lpstr>
      <vt:lpstr>ПИЩА МЕДВЕДЯ</vt:lpstr>
      <vt:lpstr>Зиму – самое голодное суровое время – медведь проводит в берлоге. Сон у него чуткий. Жир, накопленный за осень экономно расходуется во время сна.</vt:lpstr>
      <vt:lpstr>Медведица с медвежатами</vt:lpstr>
      <vt:lpstr>МЕДВЕЖАТА</vt:lpstr>
      <vt:lpstr>Заяц</vt:lpstr>
      <vt:lpstr>                           </vt:lpstr>
      <vt:lpstr>  Заяц меняет цвет шубки</vt:lpstr>
      <vt:lpstr>Презентация PowerPoint</vt:lpstr>
      <vt:lpstr>Презентация PowerPoint</vt:lpstr>
      <vt:lpstr>Белка</vt:lpstr>
      <vt:lpstr>            Это небольшой зверёк с длинным пушистым хвостом. Живёт на деревьях и ловко бегает по стволам , по веткам.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БУРЫЙ МЕДВЕДЬ</dc:title>
  <dc:creator>Admin</dc:creator>
  <dc:description>http://aida.ucoz.ru</dc:description>
  <cp:lastModifiedBy>admin</cp:lastModifiedBy>
  <cp:revision>89</cp:revision>
  <dcterms:created xsi:type="dcterms:W3CDTF">2010-05-11T15:17:15Z</dcterms:created>
  <dcterms:modified xsi:type="dcterms:W3CDTF">2018-06-25T11:12:16Z</dcterms:modified>
  <cp:category>шаблоны к Powerpoint</cp:category>
</cp:coreProperties>
</file>